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296"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81627"/>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4" name="Registrazione schermo 2">
            <a:hlinkClick r:id="" action="ppaction://media"/>
            <a:extLst>
              <a:ext uri="{FF2B5EF4-FFF2-40B4-BE49-F238E27FC236}">
                <a16:creationId xmlns:a16="http://schemas.microsoft.com/office/drawing/2014/main" id="{70666D97-CF5A-4F90-BA88-1AFF36B09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838" y="1638891"/>
            <a:ext cx="6214324" cy="4909401"/>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3418</Words>
  <Application>Microsoft Office PowerPoint</Application>
  <PresentationFormat>Presentazione su schermo (4:3)</PresentationFormat>
  <Paragraphs>296</Paragraphs>
  <Slides>46</Slides>
  <Notes>34</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91</cp:revision>
  <dcterms:created xsi:type="dcterms:W3CDTF">2019-05-15T14:10:37Z</dcterms:created>
  <dcterms:modified xsi:type="dcterms:W3CDTF">2019-06-03T11:07:24Z</dcterms:modified>
</cp:coreProperties>
</file>